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34E29-34BA-482D-8F49-4C2A2389FD1F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F3D84-D037-4815-978D-FC1C8B410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548680"/>
            <a:ext cx="720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Урок алгебры и начала анализа 11 класс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44824"/>
            <a:ext cx="6606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Тема урока: </a:t>
            </a:r>
            <a:r>
              <a:rPr lang="ru-RU" sz="4000" b="1" dirty="0" smtClean="0">
                <a:solidFill>
                  <a:srgbClr val="C00000"/>
                </a:solidFill>
              </a:rPr>
              <a:t>Свойства корня       </a:t>
            </a:r>
            <a:r>
              <a:rPr lang="ru-RU" sz="4000" b="1" dirty="0" err="1" smtClean="0">
                <a:solidFill>
                  <a:srgbClr val="C00000"/>
                </a:solidFill>
              </a:rPr>
              <a:t>п</a:t>
            </a:r>
            <a:r>
              <a:rPr lang="ru-RU" sz="4000" b="1" dirty="0" smtClean="0">
                <a:solidFill>
                  <a:srgbClr val="C00000"/>
                </a:solidFill>
              </a:rPr>
              <a:t>-  ой степени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96752"/>
            <a:ext cx="51823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Свойства коня </a:t>
            </a:r>
            <a:r>
              <a:rPr lang="ru-RU" sz="2800" dirty="0" err="1" smtClean="0"/>
              <a:t>п</a:t>
            </a:r>
            <a:r>
              <a:rPr lang="ru-RU" sz="2800" dirty="0" smtClean="0"/>
              <a:t> - ой степени</a:t>
            </a:r>
            <a:endParaRPr lang="ru-RU" sz="2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989138"/>
            <a:ext cx="7704138" cy="2087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0824" y="476673"/>
            <a:ext cx="8065591" cy="59050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344816" cy="3888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60350"/>
            <a:ext cx="7814642" cy="496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88913"/>
            <a:ext cx="7632700" cy="302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88913"/>
            <a:ext cx="7199312" cy="273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3850" y="333375"/>
            <a:ext cx="7777163" cy="5759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1424" y="980728"/>
            <a:ext cx="5141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Спасибо за урок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24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2016-11-13T15:16:50Z</dcterms:created>
  <dcterms:modified xsi:type="dcterms:W3CDTF">2016-11-14T14:00:57Z</dcterms:modified>
</cp:coreProperties>
</file>